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7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F5888-A2AA-EB2E-363F-C45DB78C5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61F39E-B3EB-9436-5DFF-EF69C34A3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12C2E-27B8-12AC-452F-95A5E559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C2F83-A911-3CA8-C2A2-9B4F595E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98D13A-B8B8-5C87-CEF7-C6805EBB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90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7248D-3F44-3C63-03A1-36B4A556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36F3A7-2FFE-1E98-1F98-67F973ACD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C0683D-7A4D-854C-7BFD-020F6B05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51F97D-E3E9-C467-59FB-D3686C14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0D113-BE1F-5CEE-ABD3-5C12A676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83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354064-6441-F9DB-ABB6-77724690C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6E7BB1-4B5D-DD22-79A9-81B34F9A25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32C25-402F-2D67-0775-929A7EC5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7D00F-4E19-1BDA-74E6-BF9672A8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8C135-0F27-2820-E222-345BACD8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26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717C3-DE8B-83D9-08B6-5A5FF1BB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F385A-5DE5-DBBD-369A-A7B061B71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C89406-E98A-4712-0500-3A61C45A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E9FB4B-FE99-8CAB-3C30-FFA87EC9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F6EB95-02DB-9381-F9AD-676B9965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53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30888-4A88-0EDA-76D6-8415FF01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C30C38-5E7B-0C7B-249F-340FEEB64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907FF-D644-8A65-7E7A-40A8D991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379C4B-57EF-3443-4AB5-1D516150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85E955-0B16-6BC2-B1C1-5FBEC8A8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37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6F6D1-75A6-0213-5A6F-41B01165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786E64-6D20-6DC1-4255-119274C35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2C239E-918C-046C-CE32-ABAC61A74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786DC6-3FE0-A26F-690A-3385FD51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1FA685-49BD-450A-B6F6-AF2B333F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ECA409-F22B-35FE-717F-B1D0CA3C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11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D088D-5E39-FFA7-12C6-F4DFECAF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815A59-C10A-4E22-3BA0-5C1D23693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34E9FB-B310-AE61-601B-ABE6ECC4D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A231761-05AF-4A2A-6EA3-D566E5AA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6218E1-2A44-ABBE-A859-97F84DCF2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155CECC-2700-17F0-E874-D2428830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48523A-01F4-17CD-A6A5-72187F75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5F0561-07B2-D299-3F22-2BB22D69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39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F2034-FF1F-564C-7F4D-746AF75C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603C8A-B825-080B-FFF5-EAA73981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BD3793-7145-9339-AF31-AE927B75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6BA0DD-2E2D-7268-5C0F-AB21B0A5D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74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1751E7-ED72-5E5D-BBDE-5693A814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3E3ECD-841B-69F3-5667-76E47A7F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C2E944-C50C-7899-95BB-4C7F037E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93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18E38-485C-4B24-327E-237E8F4D8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D81686-EEA0-8BAB-C925-728A994F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292557-3227-CD4A-55C6-0F8AF16B1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738433-253E-DFC8-94A6-A324C123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755FF1-BDBB-C714-04D5-56ABAFF0B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4A38AC-0AFC-484B-4673-ACF30AAF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49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1B42A-6A0C-026C-1501-F33614F8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827ECE-5D21-1CEE-D5B9-D76AE8940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5EA48D-D03B-F8BF-2A18-D11735F99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7AB6DE-01B1-5317-6A2F-2A82AEC4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269652-C3D3-F205-6416-0B74B5FA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9DDA9E-3CAE-BFE5-D345-7B248685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92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1583AD-1E1D-42B4-6885-61B403C2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BBB8F-0A60-E37F-D6B8-D272035EA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4F128E-62BD-9C9F-44D0-71AAB818C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EBB1A-E002-4403-9F06-903D8FD5AC4F}" type="datetimeFigureOut">
              <a:rPr lang="zh-CN" altLang="en-US" smtClean="0"/>
              <a:t>2025/2/19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15C36D-A616-EA33-4780-BCD7ABCD5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F3DF4A-D12F-D1AF-1D26-4A71AEA3A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E34E1-E4D0-4E3B-84F1-4688B83770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1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1100DE-6234-5499-2DC5-C7D1C4F81D5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31"/>
          <a:stretch/>
        </p:blipFill>
        <p:spPr>
          <a:xfrm>
            <a:off x="4191000" y="1937983"/>
            <a:ext cx="3810000" cy="40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3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408F65-6208-EC9B-1D46-0BB72CEAF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/>
          <a:stretch/>
        </p:blipFill>
        <p:spPr>
          <a:xfrm>
            <a:off x="4763069" y="900000"/>
            <a:ext cx="6633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9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6FF53-4760-B7FC-5D91-658882546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93C379-85D5-B322-2728-2FB88D34B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/>
          <a:stretch/>
        </p:blipFill>
        <p:spPr>
          <a:xfrm>
            <a:off x="4708478" y="1803559"/>
            <a:ext cx="4678100" cy="47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59A90-5986-D29B-CF31-220E03D33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648087-ECF3-1FB6-2A85-BA585CC4F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2" b="-1"/>
          <a:stretch/>
        </p:blipFill>
        <p:spPr>
          <a:xfrm>
            <a:off x="4155421" y="2238234"/>
            <a:ext cx="5081158" cy="51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6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242BE-70BE-C1B7-7088-E74B2A576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5968DB0-EEEA-F4F7-7496-76758C805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740" y="450000"/>
            <a:ext cx="664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C733D-6B38-0CCC-F6CD-7832A53EC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38265D-18EA-7AE0-355F-D98B2DC32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1" b="4375"/>
          <a:stretch/>
        </p:blipFill>
        <p:spPr>
          <a:xfrm>
            <a:off x="3824250" y="1433015"/>
            <a:ext cx="5143500" cy="54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3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1D184D-8DF3-EDE3-2B93-F8FC47EB3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3" r="16542"/>
          <a:stretch/>
        </p:blipFill>
        <p:spPr>
          <a:xfrm>
            <a:off x="2729552" y="-83680"/>
            <a:ext cx="6673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97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473031878@qq.com</dc:creator>
  <cp:lastModifiedBy>473031878@qq.com</cp:lastModifiedBy>
  <cp:revision>1</cp:revision>
  <dcterms:created xsi:type="dcterms:W3CDTF">2025-02-19T07:59:14Z</dcterms:created>
  <dcterms:modified xsi:type="dcterms:W3CDTF">2025-02-19T08:05:18Z</dcterms:modified>
</cp:coreProperties>
</file>